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53B9-E006-4254-8C23-132EDC5EF9B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2F0-15E7-49B7-A981-77DF6CB4D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22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53B9-E006-4254-8C23-132EDC5EF9B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2F0-15E7-49B7-A981-77DF6CB4D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98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53B9-E006-4254-8C23-132EDC5EF9B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2F0-15E7-49B7-A981-77DF6CB4D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02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53B9-E006-4254-8C23-132EDC5EF9B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2F0-15E7-49B7-A981-77DF6CB4D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25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53B9-E006-4254-8C23-132EDC5EF9B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2F0-15E7-49B7-A981-77DF6CB4D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88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53B9-E006-4254-8C23-132EDC5EF9B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2F0-15E7-49B7-A981-77DF6CB4D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90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53B9-E006-4254-8C23-132EDC5EF9B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2F0-15E7-49B7-A981-77DF6CB4D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65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53B9-E006-4254-8C23-132EDC5EF9B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2F0-15E7-49B7-A981-77DF6CB4D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48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53B9-E006-4254-8C23-132EDC5EF9B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2F0-15E7-49B7-A981-77DF6CB4D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01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53B9-E006-4254-8C23-132EDC5EF9B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2F0-15E7-49B7-A981-77DF6CB4D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08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53B9-E006-4254-8C23-132EDC5EF9B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32F0-15E7-49B7-A981-77DF6CB4D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51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D53B9-E006-4254-8C23-132EDC5EF9B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32F0-15E7-49B7-A981-77DF6CB4D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2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0671" y="260648"/>
            <a:ext cx="8136904" cy="22775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4400" dirty="0" smtClean="0">
              <a:latin typeface="Arial Rounded MT Bold" panose="020F0704030504030204" pitchFamily="34" charset="0"/>
            </a:endParaRPr>
          </a:p>
          <a:p>
            <a:r>
              <a:rPr lang="en-GB" sz="5400" dirty="0" smtClean="0">
                <a:latin typeface="Arial Rounded MT Bold" panose="020F0704030504030204" pitchFamily="34" charset="0"/>
              </a:rPr>
              <a:t>Name</a:t>
            </a:r>
          </a:p>
          <a:p>
            <a:endParaRPr lang="en-GB" sz="4400" dirty="0">
              <a:latin typeface="Arial Rounded MT Bold" panose="020F07040305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671" y="2680180"/>
            <a:ext cx="2660633" cy="39087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 Rounded MT Bold" panose="020F0704030504030204" pitchFamily="34" charset="0"/>
              </a:rPr>
              <a:t>Now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290971" y="2680182"/>
            <a:ext cx="2736304" cy="39087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 Rounded MT Bold" panose="020F0704030504030204" pitchFamily="34" charset="0"/>
              </a:rPr>
              <a:t>Next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987608" y="2680182"/>
            <a:ext cx="2739968" cy="39087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 Rounded MT Bold" panose="020F0704030504030204" pitchFamily="34" charset="0"/>
              </a:rPr>
              <a:t>Then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229490" y="620688"/>
            <a:ext cx="208823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Student picture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2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20689"/>
            <a:ext cx="1559181" cy="156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621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DE2F59C-A47F-4EB6-BBE0-6AD3F8E4F8D1}"/>
              </a:ext>
            </a:extLst>
          </p:cNvPr>
          <p:cNvSpPr txBox="1"/>
          <p:nvPr/>
        </p:nvSpPr>
        <p:spPr>
          <a:xfrm>
            <a:off x="2882788" y="461396"/>
            <a:ext cx="34107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Student Name </a:t>
            </a:r>
            <a:r>
              <a:rPr lang="en-GB" sz="3200" dirty="0">
                <a:latin typeface="Comic Sans MS" panose="030F0702030302020204" pitchFamily="66" charset="0"/>
              </a:rPr>
              <a:t>Reward Chart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E7461F3-EF06-4251-9682-75A6C8BFC1F2}"/>
              </a:ext>
            </a:extLst>
          </p:cNvPr>
          <p:cNvSpPr txBox="1"/>
          <p:nvPr/>
        </p:nvSpPr>
        <p:spPr>
          <a:xfrm>
            <a:off x="650960" y="461396"/>
            <a:ext cx="1289807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___ </a:t>
            </a:r>
            <a:r>
              <a:rPr lang="en-GB" sz="1400" dirty="0">
                <a:latin typeface="Comic Sans MS" panose="030F0702030302020204" pitchFamily="66" charset="0"/>
              </a:rPr>
              <a:t>is: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Calm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Quiet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Gentle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F41CCAC-6A96-46AB-901A-6F61803085E3}"/>
              </a:ext>
            </a:extLst>
          </p:cNvPr>
          <p:cNvSpPr txBox="1"/>
          <p:nvPr/>
        </p:nvSpPr>
        <p:spPr>
          <a:xfrm>
            <a:off x="6776603" y="188640"/>
            <a:ext cx="197129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____ </a:t>
            </a:r>
            <a:r>
              <a:rPr lang="en-GB" sz="1400" dirty="0">
                <a:latin typeface="Comic Sans MS" panose="030F0702030302020204" pitchFamily="66" charset="0"/>
              </a:rPr>
              <a:t>is: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Shouting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Hitting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Kicking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Biting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Grabbing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Throwing things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E2292441-074D-4349-BFFE-BAD24F1D5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918099"/>
              </p:ext>
            </p:extLst>
          </p:nvPr>
        </p:nvGraphicFramePr>
        <p:xfrm>
          <a:off x="427894" y="4149454"/>
          <a:ext cx="8320580" cy="24478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2058">
                  <a:extLst>
                    <a:ext uri="{9D8B030D-6E8A-4147-A177-3AD203B41FA5}">
                      <a16:colId xmlns:a16="http://schemas.microsoft.com/office/drawing/2014/main" xmlns="" val="2607832624"/>
                    </a:ext>
                  </a:extLst>
                </a:gridCol>
                <a:gridCol w="832058">
                  <a:extLst>
                    <a:ext uri="{9D8B030D-6E8A-4147-A177-3AD203B41FA5}">
                      <a16:colId xmlns:a16="http://schemas.microsoft.com/office/drawing/2014/main" xmlns="" val="744312920"/>
                    </a:ext>
                  </a:extLst>
                </a:gridCol>
                <a:gridCol w="832058">
                  <a:extLst>
                    <a:ext uri="{9D8B030D-6E8A-4147-A177-3AD203B41FA5}">
                      <a16:colId xmlns:a16="http://schemas.microsoft.com/office/drawing/2014/main" xmlns="" val="3972027421"/>
                    </a:ext>
                  </a:extLst>
                </a:gridCol>
                <a:gridCol w="832058">
                  <a:extLst>
                    <a:ext uri="{9D8B030D-6E8A-4147-A177-3AD203B41FA5}">
                      <a16:colId xmlns:a16="http://schemas.microsoft.com/office/drawing/2014/main" xmlns="" val="471103483"/>
                    </a:ext>
                  </a:extLst>
                </a:gridCol>
                <a:gridCol w="832058">
                  <a:extLst>
                    <a:ext uri="{9D8B030D-6E8A-4147-A177-3AD203B41FA5}">
                      <a16:colId xmlns:a16="http://schemas.microsoft.com/office/drawing/2014/main" xmlns="" val="2549004518"/>
                    </a:ext>
                  </a:extLst>
                </a:gridCol>
                <a:gridCol w="832058">
                  <a:extLst>
                    <a:ext uri="{9D8B030D-6E8A-4147-A177-3AD203B41FA5}">
                      <a16:colId xmlns:a16="http://schemas.microsoft.com/office/drawing/2014/main" xmlns="" val="1500207929"/>
                    </a:ext>
                  </a:extLst>
                </a:gridCol>
                <a:gridCol w="832058">
                  <a:extLst>
                    <a:ext uri="{9D8B030D-6E8A-4147-A177-3AD203B41FA5}">
                      <a16:colId xmlns:a16="http://schemas.microsoft.com/office/drawing/2014/main" xmlns="" val="1063540564"/>
                    </a:ext>
                  </a:extLst>
                </a:gridCol>
                <a:gridCol w="832058">
                  <a:extLst>
                    <a:ext uri="{9D8B030D-6E8A-4147-A177-3AD203B41FA5}">
                      <a16:colId xmlns:a16="http://schemas.microsoft.com/office/drawing/2014/main" xmlns="" val="3886756433"/>
                    </a:ext>
                  </a:extLst>
                </a:gridCol>
                <a:gridCol w="832058">
                  <a:extLst>
                    <a:ext uri="{9D8B030D-6E8A-4147-A177-3AD203B41FA5}">
                      <a16:colId xmlns:a16="http://schemas.microsoft.com/office/drawing/2014/main" xmlns="" val="3619631484"/>
                    </a:ext>
                  </a:extLst>
                </a:gridCol>
                <a:gridCol w="832058">
                  <a:extLst>
                    <a:ext uri="{9D8B030D-6E8A-4147-A177-3AD203B41FA5}">
                      <a16:colId xmlns:a16="http://schemas.microsoft.com/office/drawing/2014/main" xmlns="" val="2030233283"/>
                    </a:ext>
                  </a:extLst>
                </a:gridCol>
              </a:tblGrid>
              <a:tr h="1348118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Morning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Wake up &amp; get ready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Morning Reward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for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getting ready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Morning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en-GB" sz="1400" b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activity - ???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Reward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Morning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1400" b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nd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activity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???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Lunch</a:t>
                      </a:r>
                    </a:p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Reward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Afternoon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en-GB" sz="1400" b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activity ???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Reward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Afternoon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1400" b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nd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activity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Reward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45115708"/>
                  </a:ext>
                </a:extLst>
              </a:tr>
              <a:tr h="1099780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0638958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47864" y="1844824"/>
            <a:ext cx="194421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Insert picture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063" y="476672"/>
            <a:ext cx="691577" cy="9845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14" y="541004"/>
            <a:ext cx="730098" cy="101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8543CBE-3FF7-4E6E-BDEE-7C5EF75D557B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9" t="24465" r="51641" b="23548"/>
          <a:stretch/>
        </p:blipFill>
        <p:spPr bwMode="auto">
          <a:xfrm>
            <a:off x="641745" y="3789040"/>
            <a:ext cx="540000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78543CBE-3FF7-4E6E-BDEE-7C5EF75D557B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9" t="24465" r="51641" b="23548"/>
          <a:stretch/>
        </p:blipFill>
        <p:spPr bwMode="auto">
          <a:xfrm>
            <a:off x="1334145" y="3768646"/>
            <a:ext cx="540000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8543CBE-3FF7-4E6E-BDEE-7C5EF75D557B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9" t="24465" r="51641" b="23548"/>
          <a:stretch/>
        </p:blipFill>
        <p:spPr bwMode="auto">
          <a:xfrm>
            <a:off x="2069752" y="3760158"/>
            <a:ext cx="540000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66DB8C71-8BCF-4006-9E15-57EA7EFD59A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3" t="17201" r="18542" b="31576"/>
          <a:stretch/>
        </p:blipFill>
        <p:spPr bwMode="auto">
          <a:xfrm>
            <a:off x="608135" y="4797152"/>
            <a:ext cx="540000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66DB8C71-8BCF-4006-9E15-57EA7EFD59A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3" t="17201" r="18542" b="31576"/>
          <a:stretch/>
        </p:blipFill>
        <p:spPr bwMode="auto">
          <a:xfrm>
            <a:off x="1358142" y="4797152"/>
            <a:ext cx="540000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6DB8C71-8BCF-4006-9E15-57EA7EFD59A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3" t="17201" r="18542" b="31576"/>
          <a:stretch/>
        </p:blipFill>
        <p:spPr bwMode="auto">
          <a:xfrm>
            <a:off x="2069752" y="4797152"/>
            <a:ext cx="540000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860C62A7-340F-476D-B3E0-0C858DDDE4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369" y="4866749"/>
            <a:ext cx="540000" cy="6618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860C62A7-340F-476D-B3E0-0C858DDDE4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000" y="4855352"/>
            <a:ext cx="540000" cy="6618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860C62A7-340F-476D-B3E0-0C858DDDE4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565" y="4866749"/>
            <a:ext cx="540000" cy="661800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487" y="3745508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418" y="476671"/>
            <a:ext cx="9334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637" y="1747515"/>
            <a:ext cx="9747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905" y="3803650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418" y="3803650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841" y="476672"/>
            <a:ext cx="9334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114" y="469361"/>
            <a:ext cx="9334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565" y="1747514"/>
            <a:ext cx="9747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290" y="1725155"/>
            <a:ext cx="9747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12349"/>
            <a:ext cx="747512" cy="104001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208" y="707091"/>
            <a:ext cx="747512" cy="104001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296" y="729979"/>
            <a:ext cx="747512" cy="104001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536" y="738323"/>
            <a:ext cx="747512" cy="10400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40" y="1799484"/>
            <a:ext cx="730790" cy="10404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04" y="1801409"/>
            <a:ext cx="730790" cy="10404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566" y="1808082"/>
            <a:ext cx="730790" cy="10404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070" y="1808082"/>
            <a:ext cx="730790" cy="10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24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61</Words>
  <Application>Microsoft Office PowerPoint</Application>
  <PresentationFormat>On-screen Show (4:3)</PresentationFormat>
  <Paragraphs>81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Morven Simpson</dc:creator>
  <cp:lastModifiedBy>Claire Richardson</cp:lastModifiedBy>
  <cp:revision>9</cp:revision>
  <cp:lastPrinted>2019-11-14T16:22:30Z</cp:lastPrinted>
  <dcterms:created xsi:type="dcterms:W3CDTF">2019-11-14T16:07:48Z</dcterms:created>
  <dcterms:modified xsi:type="dcterms:W3CDTF">2020-05-14T12:29:51Z</dcterms:modified>
</cp:coreProperties>
</file>